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Relationship Id="rId26" Type="http://schemas.openxmlformats.org/officeDocument/2006/relationships/image" Target="../media/image40.png"/><Relationship Id="rId27" Type="http://schemas.openxmlformats.org/officeDocument/2006/relationships/image" Target="../media/image4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9" Type="http://schemas.openxmlformats.org/officeDocument/2006/relationships/image" Target="../media/image120.png"/><Relationship Id="rId20" Type="http://schemas.openxmlformats.org/officeDocument/2006/relationships/image" Target="../media/image121.png"/><Relationship Id="rId21" Type="http://schemas.openxmlformats.org/officeDocument/2006/relationships/image" Target="../media/image122.png"/><Relationship Id="rId22" Type="http://schemas.openxmlformats.org/officeDocument/2006/relationships/image" Target="../media/image123.png"/><Relationship Id="rId23" Type="http://schemas.openxmlformats.org/officeDocument/2006/relationships/image" Target="../media/image124.png"/><Relationship Id="rId24" Type="http://schemas.openxmlformats.org/officeDocument/2006/relationships/image" Target="../media/image125.png"/><Relationship Id="rId25" Type="http://schemas.openxmlformats.org/officeDocument/2006/relationships/image" Target="../media/image126.png"/><Relationship Id="rId26" Type="http://schemas.openxmlformats.org/officeDocument/2006/relationships/image" Target="../media/image127.png"/><Relationship Id="rId27" Type="http://schemas.openxmlformats.org/officeDocument/2006/relationships/image" Target="../media/image128.png"/><Relationship Id="rId28" Type="http://schemas.openxmlformats.org/officeDocument/2006/relationships/image" Target="../media/image129.png"/><Relationship Id="rId29" Type="http://schemas.openxmlformats.org/officeDocument/2006/relationships/image" Target="../media/image130.png"/><Relationship Id="rId30" Type="http://schemas.openxmlformats.org/officeDocument/2006/relationships/image" Target="../media/image131.png"/><Relationship Id="rId31" Type="http://schemas.openxmlformats.org/officeDocument/2006/relationships/image" Target="../media/image132.png"/><Relationship Id="rId32" Type="http://schemas.openxmlformats.org/officeDocument/2006/relationships/image" Target="../media/image133.png"/><Relationship Id="rId33" Type="http://schemas.openxmlformats.org/officeDocument/2006/relationships/image" Target="../media/image134.png"/><Relationship Id="rId34" Type="http://schemas.openxmlformats.org/officeDocument/2006/relationships/image" Target="../media/image135.png"/><Relationship Id="rId35" Type="http://schemas.openxmlformats.org/officeDocument/2006/relationships/image" Target="../media/image136.png"/><Relationship Id="rId36" Type="http://schemas.openxmlformats.org/officeDocument/2006/relationships/image" Target="../media/image137.png"/><Relationship Id="rId37" Type="http://schemas.openxmlformats.org/officeDocument/2006/relationships/image" Target="../media/image138.png"/><Relationship Id="rId38" Type="http://schemas.openxmlformats.org/officeDocument/2006/relationships/image" Target="../media/image139.png"/><Relationship Id="rId39" Type="http://schemas.openxmlformats.org/officeDocument/2006/relationships/image" Target="../media/image140.png"/><Relationship Id="rId40" Type="http://schemas.openxmlformats.org/officeDocument/2006/relationships/image" Target="../media/image141.png"/><Relationship Id="rId41" Type="http://schemas.openxmlformats.org/officeDocument/2006/relationships/image" Target="../media/image142.png"/><Relationship Id="rId42" Type="http://schemas.openxmlformats.org/officeDocument/2006/relationships/image" Target="../media/image143.png"/><Relationship Id="rId43" Type="http://schemas.openxmlformats.org/officeDocument/2006/relationships/image" Target="../media/image144.png"/><Relationship Id="rId44" Type="http://schemas.openxmlformats.org/officeDocument/2006/relationships/image" Target="../media/image145.png"/><Relationship Id="rId45" Type="http://schemas.openxmlformats.org/officeDocument/2006/relationships/image" Target="../media/image146.png"/><Relationship Id="rId46" Type="http://schemas.openxmlformats.org/officeDocument/2006/relationships/image" Target="../media/image14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02812" y="591483"/>
            <a:ext cx="8863440" cy="344490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182" y="1069505"/>
            <a:ext cx="1912561" cy="66735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6639" y="8035296"/>
            <a:ext cx="9471090" cy="10445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0448" y="7756456"/>
            <a:ext cx="9116468" cy="99503"/>
            <a:chOff x="8270448" y="7756456"/>
            <a:chExt cx="9116468" cy="995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0448" y="7756456"/>
              <a:ext cx="9116468" cy="995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562" y="937438"/>
            <a:ext cx="1932610" cy="123892"/>
            <a:chOff x="975562" y="937438"/>
            <a:chExt cx="1932610" cy="1238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62" y="937438"/>
              <a:ext cx="1932610" cy="123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800" y="401531"/>
            <a:ext cx="15516567" cy="637928"/>
            <a:chOff x="1788800" y="401531"/>
            <a:chExt cx="15516567" cy="637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182" y="537120"/>
              <a:ext cx="795865" cy="5516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0497" y="334866"/>
              <a:ext cx="3877210" cy="78592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2192" y="521301"/>
              <a:ext cx="1626178" cy="566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93851" y="1491819"/>
            <a:ext cx="14059272" cy="8455792"/>
            <a:chOff x="2093851" y="1491819"/>
            <a:chExt cx="14059272" cy="84557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93851" y="1491819"/>
              <a:ext cx="14059272" cy="8455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800" y="396689"/>
            <a:ext cx="15516567" cy="642770"/>
            <a:chOff x="1788800" y="396689"/>
            <a:chExt cx="15516567" cy="6427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182" y="537120"/>
              <a:ext cx="790785" cy="5516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0497" y="330023"/>
              <a:ext cx="3536995" cy="78543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2192" y="517750"/>
              <a:ext cx="2155053" cy="5703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45416" y="2379351"/>
            <a:ext cx="13994883" cy="6665063"/>
            <a:chOff x="2145416" y="2379351"/>
            <a:chExt cx="13994883" cy="66650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5416" y="2379351"/>
              <a:ext cx="13994883" cy="6665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800" y="396689"/>
            <a:ext cx="15516567" cy="642770"/>
            <a:chOff x="1788800" y="396689"/>
            <a:chExt cx="15516567" cy="6427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182" y="537120"/>
              <a:ext cx="794277" cy="5516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0497" y="330023"/>
              <a:ext cx="3536995" cy="78543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2192" y="517750"/>
              <a:ext cx="2155053" cy="5703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2287" y="2382306"/>
            <a:ext cx="11132548" cy="23099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476593" y="6298943"/>
            <a:ext cx="7332528" cy="2418640"/>
            <a:chOff x="5476593" y="6298943"/>
            <a:chExt cx="7332528" cy="241864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76593" y="6298943"/>
              <a:ext cx="7332528" cy="2418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1182" y="537120"/>
            <a:ext cx="751104" cy="5471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0497" y="330023"/>
            <a:ext cx="3536995" cy="7854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2192" y="517750"/>
            <a:ext cx="2155053" cy="5703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73636" y="2403175"/>
            <a:ext cx="5938442" cy="1537744"/>
            <a:chOff x="6173636" y="2403175"/>
            <a:chExt cx="5938442" cy="15377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3636" y="2403175"/>
              <a:ext cx="5938442" cy="15377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31823" y="7990137"/>
            <a:ext cx="6022068" cy="1461050"/>
            <a:chOff x="6131823" y="7990137"/>
            <a:chExt cx="6022068" cy="14610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1823" y="7990137"/>
              <a:ext cx="6022068" cy="14610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9720" y="5247619"/>
            <a:ext cx="6050051" cy="1473730"/>
            <a:chOff x="6059720" y="5247619"/>
            <a:chExt cx="6050051" cy="1473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9720" y="5247619"/>
              <a:ext cx="6050051" cy="147373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3598" y="1710373"/>
            <a:ext cx="11930445" cy="62861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3598" y="4611442"/>
            <a:ext cx="13200699" cy="62861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3316" y="7359611"/>
            <a:ext cx="11760077" cy="6680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800" y="396689"/>
            <a:ext cx="15516567" cy="639219"/>
            <a:chOff x="1788800" y="396689"/>
            <a:chExt cx="15516567" cy="6392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182" y="540672"/>
              <a:ext cx="791104" cy="54364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0497" y="330023"/>
              <a:ext cx="3661658" cy="78543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2192" y="521301"/>
              <a:ext cx="2155055" cy="5668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834745" y="-1191798"/>
            <a:ext cx="29955205" cy="135780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8800" y="396689"/>
            <a:ext cx="15516567" cy="639219"/>
            <a:chOff x="1788800" y="396689"/>
            <a:chExt cx="15516567" cy="639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182" y="540672"/>
              <a:ext cx="791421" cy="54808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0497" y="330023"/>
              <a:ext cx="4453195" cy="78632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2192" y="521301"/>
              <a:ext cx="2155055" cy="5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91468" y="3782339"/>
            <a:ext cx="4819048" cy="3755072"/>
            <a:chOff x="12291468" y="3782339"/>
            <a:chExt cx="4819048" cy="375507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291468" y="3937411"/>
              <a:ext cx="4817889" cy="3590861"/>
              <a:chOff x="12291468" y="3937411"/>
              <a:chExt cx="4817889" cy="359086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91468" y="3937411"/>
                <a:ext cx="4817889" cy="359086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265887" y="3782339"/>
              <a:ext cx="2330440" cy="2330440"/>
              <a:chOff x="13265887" y="3782339"/>
              <a:chExt cx="2330440" cy="233044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265887" y="3782339"/>
                <a:ext cx="2330440" cy="2330440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025334" y="22096"/>
            <a:ext cx="21087045" cy="1127555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8800" y="401531"/>
            <a:ext cx="15516567" cy="634377"/>
            <a:chOff x="1788800" y="401531"/>
            <a:chExt cx="15516567" cy="6343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182" y="540672"/>
              <a:ext cx="795865" cy="54364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0497" y="334866"/>
              <a:ext cx="4740079" cy="78281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2192" y="521301"/>
              <a:ext cx="2155055" cy="5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88040" y="3529477"/>
            <a:ext cx="5088730" cy="3816547"/>
            <a:chOff x="12688040" y="3529477"/>
            <a:chExt cx="5088730" cy="38165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88040" y="3529477"/>
              <a:ext cx="5088730" cy="38165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374427" y="244220"/>
            <a:ext cx="22483416" cy="103870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182" y="540672"/>
            <a:ext cx="791104" cy="5480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3166" y="329476"/>
            <a:ext cx="5572959" cy="788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2192" y="521301"/>
            <a:ext cx="2155055" cy="5668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86319" y="3791307"/>
            <a:ext cx="4819048" cy="3755072"/>
            <a:chOff x="12486319" y="3791307"/>
            <a:chExt cx="4819048" cy="37550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486319" y="3946379"/>
              <a:ext cx="4817889" cy="3590861"/>
              <a:chOff x="12486319" y="3946379"/>
              <a:chExt cx="4817889" cy="35908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86319" y="3946379"/>
                <a:ext cx="4817889" cy="359086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460738" y="3791307"/>
              <a:ext cx="2330440" cy="2330440"/>
              <a:chOff x="13460738" y="3791307"/>
              <a:chExt cx="2330440" cy="233044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460738" y="3791307"/>
                <a:ext cx="2330440" cy="233044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676501" y="-741508"/>
            <a:ext cx="22483416" cy="128207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1182" y="540672"/>
            <a:ext cx="793008" cy="5480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2192" y="521301"/>
            <a:ext cx="2155055" cy="5668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21535" y="3734778"/>
            <a:ext cx="4865393" cy="3649045"/>
            <a:chOff x="12721535" y="3734778"/>
            <a:chExt cx="4865393" cy="36490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21535" y="3734778"/>
              <a:ext cx="4865393" cy="36490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047832" y="-1447813"/>
            <a:ext cx="23362331" cy="140142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05134" y="329476"/>
            <a:ext cx="6157874" cy="7882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8800" y="392008"/>
            <a:ext cx="15516567" cy="643900"/>
            <a:chOff x="1788800" y="392008"/>
            <a:chExt cx="15516567" cy="643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182" y="540672"/>
              <a:ext cx="787929" cy="54364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0497" y="325342"/>
              <a:ext cx="3313001" cy="76745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2192" y="521301"/>
              <a:ext cx="2155055" cy="5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7967" y="2771312"/>
            <a:ext cx="2153041" cy="6714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58764" y="2771312"/>
            <a:ext cx="4591787" cy="6756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4641" y="3744146"/>
            <a:ext cx="7913360" cy="4682233"/>
            <a:chOff x="844641" y="3744146"/>
            <a:chExt cx="7913360" cy="46822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641" y="3744146"/>
              <a:ext cx="7913360" cy="4682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47083" y="3705405"/>
            <a:ext cx="7525657" cy="4682233"/>
            <a:chOff x="9547083" y="3705405"/>
            <a:chExt cx="7525657" cy="46822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47083" y="3705405"/>
              <a:ext cx="7525657" cy="4682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3085" y="180269"/>
            <a:ext cx="6467372" cy="19160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84623" y="1912501"/>
            <a:ext cx="9116468" cy="99503"/>
            <a:chOff x="4584623" y="1912501"/>
            <a:chExt cx="9116468" cy="9950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4623" y="1912501"/>
              <a:ext cx="9116468" cy="9950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544867" y="-678082"/>
            <a:ext cx="27070686" cy="128385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8800" y="392008"/>
            <a:ext cx="15516567" cy="643900"/>
            <a:chOff x="1788800" y="392008"/>
            <a:chExt cx="15516567" cy="6439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182" y="540672"/>
              <a:ext cx="795865" cy="54808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0497" y="325342"/>
              <a:ext cx="3313001" cy="76745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2192" y="521301"/>
              <a:ext cx="2155055" cy="5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784" y="3529845"/>
            <a:ext cx="8164405" cy="5345393"/>
            <a:chOff x="629784" y="3529845"/>
            <a:chExt cx="8164405" cy="53453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784" y="3529845"/>
              <a:ext cx="8164405" cy="5345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8480" y="3529845"/>
            <a:ext cx="8198875" cy="5345393"/>
            <a:chOff x="9478480" y="3529845"/>
            <a:chExt cx="8198875" cy="53453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8480" y="3529845"/>
              <a:ext cx="8198875" cy="53453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78305" y="2608765"/>
            <a:ext cx="3144502" cy="6801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83787" y="2647506"/>
            <a:ext cx="3804951" cy="6801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8800" y="392008"/>
            <a:ext cx="15516567" cy="647451"/>
            <a:chOff x="1788800" y="392008"/>
            <a:chExt cx="15516567" cy="647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182" y="537120"/>
              <a:ext cx="790785" cy="5516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0497" y="325342"/>
              <a:ext cx="3313001" cy="76745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2192" y="521301"/>
              <a:ext cx="2155055" cy="566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8775" y="3529845"/>
            <a:ext cx="8235217" cy="5450789"/>
            <a:chOff x="568775" y="3529845"/>
            <a:chExt cx="8235217" cy="54507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775" y="3529845"/>
              <a:ext cx="8235217" cy="54507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47083" y="3529845"/>
            <a:ext cx="8142055" cy="5450789"/>
            <a:chOff x="9547083" y="3529845"/>
            <a:chExt cx="8142055" cy="54507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7083" y="3529845"/>
              <a:ext cx="8142055" cy="545078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78306" y="2608763"/>
            <a:ext cx="3144502" cy="68017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83811" y="2647506"/>
            <a:ext cx="3749524" cy="6782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8800" y="396689"/>
            <a:ext cx="15516567" cy="642770"/>
            <a:chOff x="1788800" y="396689"/>
            <a:chExt cx="15516567" cy="6427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182" y="537120"/>
              <a:ext cx="794277" cy="5516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0497" y="330023"/>
              <a:ext cx="3711213" cy="76276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2192" y="517750"/>
              <a:ext cx="2155053" cy="57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27936" y="1231675"/>
            <a:ext cx="4622097" cy="9092780"/>
            <a:chOff x="2427936" y="1231675"/>
            <a:chExt cx="4622097" cy="90927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7936" y="1231675"/>
              <a:ext cx="4622097" cy="90927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58544" y="2862811"/>
            <a:ext cx="10679759" cy="58711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8800" y="396689"/>
            <a:ext cx="15516567" cy="642770"/>
            <a:chOff x="1788800" y="396689"/>
            <a:chExt cx="15516567" cy="6427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182" y="537120"/>
              <a:ext cx="751104" cy="54719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0497" y="330023"/>
              <a:ext cx="3973873" cy="79076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2192" y="517750"/>
              <a:ext cx="2155053" cy="5703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832037" y="-1159083"/>
            <a:ext cx="27949789" cy="1352413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800" y="401531"/>
            <a:ext cx="15516567" cy="637928"/>
            <a:chOff x="1788800" y="401531"/>
            <a:chExt cx="15516567" cy="637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182" y="537120"/>
              <a:ext cx="791103" cy="54719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0497" y="334866"/>
              <a:ext cx="3428332" cy="78592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2192" y="521301"/>
              <a:ext cx="1812047" cy="5668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980298" y="-2458902"/>
            <a:ext cx="28246310" cy="164607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3087" y="3007020"/>
            <a:ext cx="13928548" cy="8730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8800" y="401531"/>
            <a:ext cx="15516567" cy="637928"/>
            <a:chOff x="1788800" y="401531"/>
            <a:chExt cx="15516567" cy="6379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1182" y="537120"/>
              <a:ext cx="791420" cy="55163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0497" y="334866"/>
              <a:ext cx="3743880" cy="78281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42192" y="521301"/>
              <a:ext cx="1683637" cy="5468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9912" y="2258512"/>
            <a:ext cx="5499251" cy="8672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90865" y="5088886"/>
            <a:ext cx="4312009" cy="855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40230" y="5974536"/>
            <a:ext cx="2850316" cy="26895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09547" y="5974536"/>
            <a:ext cx="3004496" cy="26682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800" y="401531"/>
            <a:ext cx="15516567" cy="637928"/>
            <a:chOff x="1788800" y="401531"/>
            <a:chExt cx="15516567" cy="637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182" y="537120"/>
              <a:ext cx="795865" cy="54719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0497" y="334866"/>
              <a:ext cx="3419443" cy="78592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2192" y="521301"/>
              <a:ext cx="1805697" cy="5668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474159" y="-1164887"/>
            <a:ext cx="27234032" cy="138007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19158" y="2516050"/>
            <a:ext cx="7916598" cy="2236335"/>
            <a:chOff x="9519158" y="2516050"/>
            <a:chExt cx="7916598" cy="2236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9158" y="2516050"/>
              <a:ext cx="7916598" cy="2236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19158" y="4752385"/>
            <a:ext cx="7916598" cy="2236335"/>
            <a:chOff x="9519158" y="4752385"/>
            <a:chExt cx="7916598" cy="22363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9158" y="4752385"/>
              <a:ext cx="7916598" cy="2236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19158" y="6988720"/>
            <a:ext cx="7916598" cy="2236335"/>
            <a:chOff x="9519158" y="6988720"/>
            <a:chExt cx="7916598" cy="2236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9158" y="6988720"/>
              <a:ext cx="7916598" cy="2236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88800" y="395586"/>
            <a:ext cx="15516567" cy="643873"/>
            <a:chOff x="1788800" y="395586"/>
            <a:chExt cx="15516567" cy="6438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1182" y="537120"/>
              <a:ext cx="791103" cy="55163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0497" y="328921"/>
              <a:ext cx="3928542" cy="79187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42192" y="517750"/>
              <a:ext cx="2155053" cy="5703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1391" y="3013707"/>
            <a:ext cx="7354057" cy="5597467"/>
            <a:chOff x="1401391" y="3013707"/>
            <a:chExt cx="7354057" cy="559746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1391" y="3013707"/>
              <a:ext cx="7354057" cy="559746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30239" y="7192623"/>
            <a:ext cx="6493941" cy="186109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30239" y="2719953"/>
            <a:ext cx="6744983" cy="18591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30239" y="5251519"/>
            <a:ext cx="7247066" cy="127063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412588" y="-2239685"/>
            <a:ext cx="29110890" cy="159515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8800" y="401531"/>
            <a:ext cx="15516567" cy="637928"/>
            <a:chOff x="1788800" y="401531"/>
            <a:chExt cx="15516567" cy="6379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1182" y="537120"/>
              <a:ext cx="793008" cy="55163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0497" y="334866"/>
              <a:ext cx="3469219" cy="78281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42192" y="521301"/>
              <a:ext cx="1841252" cy="564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459472" y="-1240702"/>
            <a:ext cx="33204658" cy="139353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51827" y="3214085"/>
            <a:ext cx="5104133" cy="453333"/>
            <a:chOff x="3451827" y="3214085"/>
            <a:chExt cx="5104133" cy="45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1827" y="3214085"/>
              <a:ext cx="5104133" cy="45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37825" y="4094720"/>
            <a:ext cx="2536460" cy="453333"/>
            <a:chOff x="4737825" y="4094720"/>
            <a:chExt cx="2536460" cy="45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7825" y="4094720"/>
              <a:ext cx="2536460" cy="45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37825" y="4994403"/>
            <a:ext cx="6345984" cy="453333"/>
            <a:chOff x="4737825" y="4994403"/>
            <a:chExt cx="6345984" cy="4533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7825" y="4994403"/>
              <a:ext cx="6345984" cy="4533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55960" y="5879365"/>
            <a:ext cx="5080231" cy="453333"/>
            <a:chOff x="8555960" y="5879365"/>
            <a:chExt cx="5080231" cy="4533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960" y="5879365"/>
              <a:ext cx="5080231" cy="4533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51515" y="6782222"/>
            <a:ext cx="2543723" cy="453333"/>
            <a:chOff x="12351515" y="6782222"/>
            <a:chExt cx="2543723" cy="4533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1515" y="6782222"/>
              <a:ext cx="2543723" cy="4533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95238" y="7640635"/>
            <a:ext cx="1274286" cy="453333"/>
            <a:chOff x="14895238" y="7640635"/>
            <a:chExt cx="1274286" cy="4533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5238" y="7640635"/>
              <a:ext cx="1274286" cy="453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169524" y="8544628"/>
            <a:ext cx="1276190" cy="453333"/>
            <a:chOff x="16169524" y="8544628"/>
            <a:chExt cx="1276190" cy="4533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69524" y="8544628"/>
              <a:ext cx="1276190" cy="4533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88800" y="401531"/>
            <a:ext cx="15516567" cy="637928"/>
            <a:chOff x="1788800" y="401531"/>
            <a:chExt cx="15516567" cy="63792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41182" y="537120"/>
              <a:ext cx="787928" cy="54719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0497" y="334866"/>
              <a:ext cx="4437642" cy="78814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42192" y="521301"/>
              <a:ext cx="1812047" cy="566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8802" y="434328"/>
            <a:ext cx="15516606" cy="623318"/>
            <a:chOff x="1788802" y="434328"/>
            <a:chExt cx="15516606" cy="6233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1184" y="542264"/>
              <a:ext cx="751103" cy="54649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3478" y="367663"/>
              <a:ext cx="3738078" cy="7918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2233" y="522894"/>
              <a:ext cx="2066298" cy="5668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206917" y="-490557"/>
            <a:ext cx="30699548" cy="118889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800" y="401531"/>
            <a:ext cx="15516567" cy="637928"/>
            <a:chOff x="1788800" y="401531"/>
            <a:chExt cx="15516567" cy="6379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182" y="537120"/>
              <a:ext cx="795865" cy="5516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0497" y="334866"/>
              <a:ext cx="4723191" cy="78059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2192" y="521301"/>
              <a:ext cx="1811094" cy="56300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774983" y="-51494"/>
            <a:ext cx="31792143" cy="108877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1621" y="1220595"/>
            <a:ext cx="1788337" cy="3176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0812" y="937438"/>
            <a:ext cx="1932610" cy="123892"/>
            <a:chOff x="1070812" y="937438"/>
            <a:chExt cx="1932610" cy="12389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812" y="937438"/>
              <a:ext cx="1932610" cy="1238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758767" y="4592881"/>
            <a:ext cx="1167058" cy="1099952"/>
            <a:chOff x="15758767" y="4592881"/>
            <a:chExt cx="1167058" cy="1099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340000">
              <a:off x="15758767" y="4592881"/>
              <a:ext cx="1167058" cy="10999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47248" y="3949292"/>
            <a:ext cx="7558700" cy="2451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88800" y="434882"/>
            <a:ext cx="15516607" cy="622207"/>
            <a:chOff x="1788800" y="434882"/>
            <a:chExt cx="15516607" cy="6222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182" y="537120"/>
              <a:ext cx="791103" cy="55163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3478" y="368217"/>
              <a:ext cx="3452530" cy="79131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2233" y="522894"/>
              <a:ext cx="2066298" cy="566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88803" y="4163107"/>
            <a:ext cx="5315121" cy="4916817"/>
            <a:chOff x="2488803" y="4163107"/>
            <a:chExt cx="5315121" cy="49168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88803" y="4163107"/>
              <a:ext cx="5315121" cy="49168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84026" y="8647285"/>
            <a:ext cx="740571" cy="407241"/>
            <a:chOff x="2784026" y="8647285"/>
            <a:chExt cx="740571" cy="4072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4026" y="8647285"/>
              <a:ext cx="740571" cy="4072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28678" y="4035297"/>
            <a:ext cx="8131553" cy="51501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9245" y="1710394"/>
            <a:ext cx="10243586" cy="86396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7285" y="1002463"/>
            <a:ext cx="1741870" cy="18107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43903" y="7813947"/>
            <a:ext cx="561631" cy="5613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56601" y="6855502"/>
            <a:ext cx="561631" cy="56133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69300" y="5848259"/>
            <a:ext cx="539194" cy="56133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66851" y="4876960"/>
            <a:ext cx="539194" cy="5613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40216" y="3938579"/>
            <a:ext cx="766098" cy="5613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661619" y="7997514"/>
            <a:ext cx="740571" cy="1057012"/>
            <a:chOff x="3661619" y="7997514"/>
            <a:chExt cx="740571" cy="10570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61619" y="7997514"/>
              <a:ext cx="740571" cy="10570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54187" y="6626085"/>
            <a:ext cx="740571" cy="2422101"/>
            <a:chOff x="5954187" y="6626085"/>
            <a:chExt cx="740571" cy="24221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54187" y="6626085"/>
              <a:ext cx="740571" cy="24221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21170" y="4746720"/>
            <a:ext cx="740571" cy="4314736"/>
            <a:chOff x="6821170" y="4746720"/>
            <a:chExt cx="740571" cy="43147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21170" y="4746720"/>
              <a:ext cx="740571" cy="431473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018788" y="9238513"/>
            <a:ext cx="1107972" cy="52667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80094" y="9238513"/>
            <a:ext cx="1142530" cy="52667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451790" y="6753747"/>
            <a:ext cx="1387365" cy="992624"/>
            <a:chOff x="4451790" y="6753747"/>
            <a:chExt cx="1387365" cy="9926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">
              <a:off x="4451790" y="6753747"/>
              <a:ext cx="1387365" cy="9926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75877" y="3153641"/>
            <a:ext cx="4340973" cy="453469"/>
            <a:chOff x="2975877" y="3153641"/>
            <a:chExt cx="4340973" cy="45346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37988" y="3105055"/>
              <a:ext cx="4163064" cy="534122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975877" y="3238702"/>
              <a:ext cx="283348" cy="283348"/>
              <a:chOff x="2975877" y="3238702"/>
              <a:chExt cx="283348" cy="283348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975877" y="3238702"/>
                <a:ext cx="283348" cy="28334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194134" y="3235720"/>
              <a:ext cx="289312" cy="289312"/>
              <a:chOff x="5194134" y="3235720"/>
              <a:chExt cx="289312" cy="28931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194134" y="3235720"/>
                <a:ext cx="289312" cy="289312"/>
              </a:xfrm>
              <a:prstGeom prst="rect">
                <a:avLst/>
              </a:prstGeom>
            </p:spPr>
          </p:pic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912284" y="3730102"/>
            <a:ext cx="1869990" cy="4559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03044" y="8890382"/>
            <a:ext cx="8120559" cy="1011958"/>
            <a:chOff x="5003044" y="8890382"/>
            <a:chExt cx="8120559" cy="10119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3044" y="8890382"/>
              <a:ext cx="8120559" cy="10119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14610" y="7709756"/>
            <a:ext cx="3146066" cy="6782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35118" y="3484306"/>
            <a:ext cx="2254220" cy="3811989"/>
            <a:chOff x="8035118" y="3484306"/>
            <a:chExt cx="2254220" cy="38119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5118" y="3484306"/>
              <a:ext cx="2254220" cy="381198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38922" y="7709756"/>
            <a:ext cx="3655232" cy="6801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39335" y="4830482"/>
            <a:ext cx="771708" cy="1982527"/>
            <a:chOff x="2139335" y="4830482"/>
            <a:chExt cx="771708" cy="198252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254487" y="4945332"/>
              <a:ext cx="656557" cy="1867677"/>
              <a:chOff x="2254487" y="4945332"/>
              <a:chExt cx="656557" cy="186767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54487" y="4945332"/>
                <a:ext cx="656557" cy="18676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139335" y="4830482"/>
              <a:ext cx="661331" cy="1727586"/>
              <a:chOff x="2139335" y="4830482"/>
              <a:chExt cx="661331" cy="172758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39335" y="4830482"/>
                <a:ext cx="661331" cy="17275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857701" y="3967592"/>
            <a:ext cx="771708" cy="2845417"/>
            <a:chOff x="4857701" y="3967592"/>
            <a:chExt cx="771708" cy="284541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972852" y="4079727"/>
              <a:ext cx="656557" cy="2733282"/>
              <a:chOff x="4972852" y="4079727"/>
              <a:chExt cx="656557" cy="273328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72852" y="4079727"/>
                <a:ext cx="656557" cy="273328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857701" y="3967592"/>
              <a:ext cx="661331" cy="2590476"/>
              <a:chOff x="4857701" y="3967592"/>
              <a:chExt cx="661331" cy="259047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57701" y="3967592"/>
                <a:ext cx="661331" cy="2590476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40214" y="4098429"/>
            <a:ext cx="1497246" cy="52764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47169" y="3269946"/>
            <a:ext cx="1546068" cy="52764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55901" y="6954596"/>
            <a:ext cx="1296259" cy="41294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30045" y="6954596"/>
            <a:ext cx="1270956" cy="41294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200107" y="5058225"/>
            <a:ext cx="1387365" cy="933225"/>
            <a:chOff x="3200107" y="5058225"/>
            <a:chExt cx="1387365" cy="9332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00107" y="5058225"/>
              <a:ext cx="1387365" cy="9332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91145" y="3339374"/>
            <a:ext cx="3379879" cy="4017882"/>
            <a:chOff x="12691145" y="3339374"/>
            <a:chExt cx="3379879" cy="401788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91145" y="3339374"/>
              <a:ext cx="3379879" cy="401788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3467" y="7709756"/>
            <a:ext cx="3146066" cy="67826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788800" y="434882"/>
            <a:ext cx="15516607" cy="622207"/>
            <a:chOff x="1788800" y="434882"/>
            <a:chExt cx="15516607" cy="62220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41182" y="537120"/>
              <a:ext cx="791420" cy="55163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73478" y="368217"/>
              <a:ext cx="3452530" cy="79131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242233" y="522894"/>
              <a:ext cx="2066298" cy="56681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0806" y="1696761"/>
            <a:ext cx="15839180" cy="146241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06561" y="949526"/>
            <a:ext cx="1741870" cy="18107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346169" y="8975273"/>
            <a:ext cx="7447817" cy="8615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06529" y="2009379"/>
            <a:ext cx="9672657" cy="2864466"/>
            <a:chOff x="4306529" y="2009379"/>
            <a:chExt cx="9672657" cy="28644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6529" y="2009379"/>
              <a:ext cx="9672657" cy="28644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1542" y="6177655"/>
            <a:ext cx="4382631" cy="2821727"/>
            <a:chOff x="6951542" y="6177655"/>
            <a:chExt cx="4382631" cy="28217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1542" y="6177655"/>
              <a:ext cx="4382631" cy="28217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57438" y="6177655"/>
            <a:ext cx="4382631" cy="2821727"/>
            <a:chOff x="12557438" y="6177655"/>
            <a:chExt cx="4382631" cy="28217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57438" y="6177655"/>
              <a:ext cx="4382631" cy="28217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551" y="6177655"/>
            <a:ext cx="4382631" cy="2821727"/>
            <a:chOff x="1269551" y="6177655"/>
            <a:chExt cx="4382631" cy="28217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551" y="6177655"/>
              <a:ext cx="4382631" cy="28217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2468" y="2809268"/>
            <a:ext cx="8269349" cy="12300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88800" y="396141"/>
            <a:ext cx="15516607" cy="643318"/>
            <a:chOff x="1788800" y="396141"/>
            <a:chExt cx="15516607" cy="6433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1182" y="537120"/>
              <a:ext cx="795865" cy="55163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00501" y="329476"/>
              <a:ext cx="4700300" cy="78820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42233" y="522894"/>
              <a:ext cx="2066298" cy="56681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3884" y="6586188"/>
            <a:ext cx="3882895" cy="85672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30167" y="6586184"/>
            <a:ext cx="4183857" cy="204467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31779" y="6586189"/>
            <a:ext cx="4001531" cy="204467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5154" y="7739590"/>
            <a:ext cx="4202483" cy="5171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36326" y="7295476"/>
            <a:ext cx="15568025" cy="2236335"/>
            <a:chOff x="1436326" y="7295476"/>
            <a:chExt cx="15568025" cy="2236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6326" y="7295476"/>
              <a:ext cx="15568025" cy="2236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6956" y="4563421"/>
            <a:ext cx="15568025" cy="2236335"/>
            <a:chOff x="1416956" y="4563421"/>
            <a:chExt cx="15568025" cy="22363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956" y="4563421"/>
              <a:ext cx="15568025" cy="22363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6326" y="1781098"/>
            <a:ext cx="15568025" cy="2236335"/>
            <a:chOff x="1436326" y="1781098"/>
            <a:chExt cx="15568025" cy="22363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6326" y="1781098"/>
              <a:ext cx="15568025" cy="22363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4675" y="7678106"/>
            <a:ext cx="8848055" cy="14962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74675" y="1797153"/>
            <a:ext cx="12652038" cy="20867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55305" y="4673675"/>
            <a:ext cx="7889805" cy="20478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88800" y="396689"/>
            <a:ext cx="15516567" cy="642770"/>
            <a:chOff x="1788800" y="396689"/>
            <a:chExt cx="15516567" cy="6427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182" y="537120"/>
              <a:ext cx="791103" cy="55163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00497" y="330023"/>
              <a:ext cx="4215423" cy="78765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42192" y="517750"/>
              <a:ext cx="2004263" cy="568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1114" y="7478669"/>
            <a:ext cx="1869949" cy="1869949"/>
            <a:chOff x="1571114" y="7478669"/>
            <a:chExt cx="1869949" cy="18699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1114" y="7478669"/>
              <a:ext cx="1869949" cy="18699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1743" y="4811945"/>
            <a:ext cx="1881440" cy="1739287"/>
            <a:chOff x="1551743" y="4811945"/>
            <a:chExt cx="1881440" cy="17392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1743" y="4811945"/>
              <a:ext cx="1881440" cy="17392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6326" y="1781098"/>
            <a:ext cx="2093713" cy="2093713"/>
            <a:chOff x="1436326" y="1781098"/>
            <a:chExt cx="2093713" cy="20937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6326" y="1781098"/>
              <a:ext cx="2093713" cy="20937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17451" y="-1929873"/>
            <a:ext cx="31920617" cy="151620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8800" y="396689"/>
            <a:ext cx="15516567" cy="642770"/>
            <a:chOff x="1788800" y="396689"/>
            <a:chExt cx="15516567" cy="6427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1182" y="537120"/>
              <a:ext cx="793008" cy="55163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0497" y="330023"/>
              <a:ext cx="4577414" cy="78543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42192" y="517750"/>
              <a:ext cx="2004263" cy="568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84070" y="2457687"/>
            <a:ext cx="3404034" cy="6692826"/>
            <a:chOff x="13984070" y="2457687"/>
            <a:chExt cx="3404034" cy="6692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84070" y="2457687"/>
              <a:ext cx="3404034" cy="6692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70874" y="2643752"/>
            <a:ext cx="2183152" cy="4511721"/>
            <a:chOff x="4470874" y="2643752"/>
            <a:chExt cx="2183152" cy="4511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0874" y="2643752"/>
              <a:ext cx="2183152" cy="45117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4966" y="759162"/>
            <a:ext cx="671816" cy="105873"/>
            <a:chOff x="3734966" y="759162"/>
            <a:chExt cx="671816" cy="105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34966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59909" y="759162"/>
            <a:ext cx="671816" cy="105873"/>
            <a:chOff x="14359909" y="759162"/>
            <a:chExt cx="671816" cy="1058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359909" y="759162"/>
              <a:ext cx="671816" cy="1058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94683" y="2724416"/>
            <a:ext cx="1940303" cy="1940303"/>
            <a:chOff x="4594683" y="2724416"/>
            <a:chExt cx="1940303" cy="1940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4683" y="2724416"/>
              <a:ext cx="1940303" cy="194030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44503" y="4133302"/>
            <a:ext cx="1070701" cy="6080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80052" y="8386513"/>
            <a:ext cx="2042339" cy="5179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42670" y="4677106"/>
            <a:ext cx="1330680" cy="456512"/>
            <a:chOff x="2642670" y="4677106"/>
            <a:chExt cx="1330680" cy="4565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60000">
              <a:off x="2642670" y="4677106"/>
              <a:ext cx="1330680" cy="4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88800" y="396689"/>
            <a:ext cx="15516567" cy="642770"/>
            <a:chOff x="1788800" y="396689"/>
            <a:chExt cx="15516567" cy="6427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182" y="537120"/>
              <a:ext cx="787928" cy="551638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00497" y="330023"/>
              <a:ext cx="4599636" cy="79076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42192" y="517750"/>
              <a:ext cx="2123149" cy="5703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8097" y="3930369"/>
            <a:ext cx="1872595" cy="1872595"/>
            <a:chOff x="728097" y="3930369"/>
            <a:chExt cx="1872595" cy="18725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8097" y="3930369"/>
              <a:ext cx="1872595" cy="18725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06581" y="5342443"/>
            <a:ext cx="1549834" cy="986217"/>
            <a:chOff x="4806581" y="5342443"/>
            <a:chExt cx="1549834" cy="9862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06581" y="5342443"/>
              <a:ext cx="1549834" cy="9862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91848" y="3318135"/>
            <a:ext cx="1837763" cy="1837763"/>
            <a:chOff x="9891848" y="3318135"/>
            <a:chExt cx="1837763" cy="18377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91848" y="3318135"/>
              <a:ext cx="1837763" cy="18377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44229" y="7392245"/>
            <a:ext cx="1837763" cy="1837763"/>
            <a:chOff x="10044229" y="7392245"/>
            <a:chExt cx="1837763" cy="183776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44229" y="7392245"/>
              <a:ext cx="1837763" cy="183776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179285" y="2646485"/>
            <a:ext cx="3055092" cy="570089"/>
            <a:chOff x="14179285" y="2646485"/>
            <a:chExt cx="3055092" cy="5700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79285" y="2646485"/>
              <a:ext cx="3055092" cy="5700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71947" y="7208080"/>
            <a:ext cx="1184817" cy="1184817"/>
            <a:chOff x="15071947" y="7208080"/>
            <a:chExt cx="1184817" cy="118481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71947" y="7208080"/>
              <a:ext cx="1184817" cy="118481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352604" y="4309673"/>
            <a:ext cx="1605683" cy="51363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56589" y="6309613"/>
            <a:ext cx="1888394" cy="51713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607495" y="5166964"/>
            <a:ext cx="1330680" cy="456512"/>
            <a:chOff x="2607495" y="5166964"/>
            <a:chExt cx="1330680" cy="45651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2607495" y="5166964"/>
              <a:ext cx="1330680" cy="45651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388476" y="5625196"/>
            <a:ext cx="1702053" cy="6080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21007" y="5446745"/>
            <a:ext cx="1184039" cy="51776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356589" y="7260273"/>
            <a:ext cx="2049609" cy="51713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600001" y="5216639"/>
            <a:ext cx="1600718" cy="51713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752382" y="9182393"/>
            <a:ext cx="1574287" cy="51046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08925" y="3764286"/>
            <a:ext cx="1077558" cy="61044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564231" y="4222380"/>
            <a:ext cx="1330680" cy="456512"/>
            <a:chOff x="7564231" y="4222380"/>
            <a:chExt cx="1330680" cy="45651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60000">
              <a:off x="7564231" y="4222380"/>
              <a:ext cx="1330680" cy="4565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538580" y="4712238"/>
            <a:ext cx="1330680" cy="456512"/>
            <a:chOff x="7538580" y="4712238"/>
            <a:chExt cx="1330680" cy="45651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7538580" y="4712238"/>
              <a:ext cx="1330680" cy="45651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319563" y="5141896"/>
            <a:ext cx="1715081" cy="61215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339539" y="3009460"/>
            <a:ext cx="1959584" cy="456512"/>
            <a:chOff x="7339539" y="3009460"/>
            <a:chExt cx="1959584" cy="456512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900000">
              <a:off x="7339539" y="3009460"/>
              <a:ext cx="1959584" cy="456512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889047" y="2471148"/>
            <a:ext cx="2732245" cy="61215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933689" y="6370770"/>
            <a:ext cx="1330680" cy="456512"/>
            <a:chOff x="9933689" y="6370770"/>
            <a:chExt cx="1330680" cy="45651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9933689" y="6370770"/>
              <a:ext cx="1330680" cy="45651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472799" y="6342221"/>
            <a:ext cx="1330680" cy="456512"/>
            <a:chOff x="10472799" y="6342221"/>
            <a:chExt cx="1330680" cy="45651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60000">
              <a:off x="10472799" y="6342221"/>
              <a:ext cx="1330680" cy="456512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474789" y="6043727"/>
            <a:ext cx="2076026" cy="114357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174192" y="6019154"/>
            <a:ext cx="2076026" cy="114357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073306" y="3588865"/>
            <a:ext cx="2293187" cy="346929"/>
            <a:chOff x="2073306" y="3588865"/>
            <a:chExt cx="2293187" cy="34692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840000">
              <a:off x="2073306" y="3588865"/>
              <a:ext cx="2293187" cy="346929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587360" y="3047264"/>
            <a:ext cx="1077558" cy="610443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500763" y="3218325"/>
            <a:ext cx="1902152" cy="51796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542857" y="2611175"/>
            <a:ext cx="1373255" cy="1373255"/>
            <a:chOff x="9542857" y="2611175"/>
            <a:chExt cx="1373255" cy="1373255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542857" y="2611175"/>
              <a:ext cx="1373255" cy="137325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311884" y="7395237"/>
            <a:ext cx="1270398" cy="1270398"/>
            <a:chOff x="9311884" y="7395237"/>
            <a:chExt cx="1270398" cy="1270398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11884" y="7395237"/>
              <a:ext cx="1270398" cy="127039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114931" y="4104984"/>
            <a:ext cx="1643860" cy="456512"/>
            <a:chOff x="12114931" y="4104984"/>
            <a:chExt cx="1643860" cy="45651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114931" y="4104984"/>
              <a:ext cx="1643860" cy="45651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777795" y="4422131"/>
            <a:ext cx="1816586" cy="1148219"/>
            <a:chOff x="14777795" y="4422131"/>
            <a:chExt cx="1816586" cy="114821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777795" y="4422131"/>
              <a:ext cx="1816586" cy="114821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373319" y="3784821"/>
            <a:ext cx="625536" cy="456512"/>
            <a:chOff x="15373319" y="3784821"/>
            <a:chExt cx="625536" cy="456512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5400000">
              <a:off x="15373319" y="3784821"/>
              <a:ext cx="625536" cy="456512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4499144" y="5547687"/>
            <a:ext cx="2365207" cy="9726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2022-03-09T23:02:54Z</dcterms:created>
  <dcterms:modified xsi:type="dcterms:W3CDTF">2022-03-09T23:02:54Z</dcterms:modified>
</cp:coreProperties>
</file>